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8781B-D18D-4FE8-A09C-74AC7090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052D-BE3B-4DED-A264-E636CD0F0A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08685" y="1468120"/>
            <a:ext cx="10246360" cy="351853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年中国药科大学</a:t>
            </a:r>
            <a:b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“豪森优秀研究生导师（团队）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b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标志性案例模板及说明</a:t>
            </a:r>
            <a:b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（用于网络投票）</a:t>
            </a:r>
            <a:endPara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说明（该案例为单独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r>
              <a:rPr lang="zh-CN" altLang="en-US" dirty="0">
                <a:solidFill>
                  <a:srgbClr val="C00000"/>
                </a:solidFill>
              </a:rPr>
              <a:t>位学生情况展示</a:t>
            </a:r>
            <a:r>
              <a:rPr lang="zh-CN" altLang="en-US" dirty="0">
                <a:solidFill>
                  <a:srgbClr val="C00000"/>
                </a:solidFill>
              </a:rPr>
              <a:t>）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案例附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学生个人照片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做好，模板见下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页（各个部分大致位置尽量不要改变，可以根据页面美观微调），我们会将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页面转成图片形式发布到网站投票。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38200" y="287811"/>
            <a:ext cx="10712823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</a:rPr>
              <a:t>导师个人介绍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姓名，性别，</a:t>
            </a:r>
            <a:r>
              <a:rPr lang="en-US" altLang="zh-CN" dirty="0" smtClean="0"/>
              <a:t>XX</a:t>
            </a:r>
            <a:r>
              <a:rPr lang="zh-CN" altLang="en-US" dirty="0" smtClean="0"/>
              <a:t>院副教授</a:t>
            </a:r>
            <a:r>
              <a:rPr lang="en-US" altLang="zh-CN" dirty="0" smtClean="0"/>
              <a:t>/</a:t>
            </a:r>
            <a:r>
              <a:rPr lang="zh-CN" altLang="en-US" dirty="0" smtClean="0"/>
              <a:t>教授，</a:t>
            </a:r>
            <a:r>
              <a:rPr lang="en-US" altLang="zh-CN" dirty="0" smtClean="0"/>
              <a:t>19XX年X月生，</a:t>
            </a:r>
            <a:r>
              <a:rPr lang="zh-CN" altLang="en-US" dirty="0" smtClean="0"/>
              <a:t>硕士生</a:t>
            </a:r>
            <a:r>
              <a:rPr lang="en-US" altLang="zh-CN" dirty="0" smtClean="0"/>
              <a:t>/博士生导师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r>
              <a:rPr lang="zh-CN" altLang="en-US" dirty="0" smtClean="0"/>
              <a:t>个人情况说明（</a:t>
            </a:r>
            <a:r>
              <a:rPr lang="en-US" altLang="zh-CN" dirty="0" smtClean="0"/>
              <a:t>200</a:t>
            </a:r>
            <a:r>
              <a:rPr lang="zh-CN" altLang="en-US" dirty="0" smtClean="0"/>
              <a:t>字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38200" y="2635885"/>
            <a:ext cx="10515600" cy="2609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第一部分</a:t>
            </a:r>
            <a:r>
              <a:rPr lang="en-US" altLang="zh-CN" dirty="0" smtClean="0">
                <a:solidFill>
                  <a:srgbClr val="FF0000"/>
                </a:solidFill>
              </a:rPr>
              <a:t>+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学生情况（不超过</a:t>
            </a:r>
            <a:r>
              <a:rPr lang="en-US" altLang="zh-CN" dirty="0" smtClean="0">
                <a:solidFill>
                  <a:srgbClr val="FF0000"/>
                </a:solidFill>
                <a:sym typeface="+mn-ea"/>
              </a:rPr>
              <a:t>300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字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）</a:t>
            </a:r>
            <a:endParaRPr lang="zh-CN" altLang="en-US" dirty="0" smtClean="0">
              <a:solidFill>
                <a:srgbClr val="FF0000"/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1800" dirty="0" smtClean="0"/>
              <a:t>1、学生姓名，20XX-20XX年XX院XX专业硕士/博士研究生，在校期间获得过哪些荣誉奖项，取得过哪些科研成果。</a:t>
            </a:r>
            <a:endParaRPr lang="zh-CN" altLang="en-US" sz="1800" dirty="0" smtClean="0"/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1800" dirty="0" smtClean="0"/>
              <a:t>2、学生毕业后的工作经历。</a:t>
            </a:r>
            <a:endParaRPr lang="zh-CN" altLang="en-US" sz="1800" dirty="0" smtClean="0"/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1800" dirty="0" smtClean="0"/>
              <a:t>3、学生工作期间的荣誉奖项、科研成果等。</a:t>
            </a:r>
            <a:endParaRPr lang="zh-CN" altLang="en-US" sz="1800" dirty="0" smtClean="0"/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1800" dirty="0" smtClean="0"/>
              <a:t>4、学生个人的社会贡献或影响力。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28110" y="1268095"/>
            <a:ext cx="7445375" cy="4909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从学生的角度来写导师是如何培养自己的，导师的培养与现阶段取得成果之间的关系。最好列出一些经典事例。（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例：</a:t>
            </a:r>
            <a:r>
              <a:rPr lang="en-US" altLang="zh-CN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老师严谨治学的态度一直深深地影响着我。在我攻读博士学位期间，</a:t>
            </a:r>
            <a:r>
              <a:rPr lang="en-US" altLang="zh-CN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</a:t>
            </a:r>
            <a:r>
              <a:rPr lang="en-US" altLang="zh-CN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…………</a:t>
            </a:r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（做了哪些指导、对自己的帮助等等）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endParaRPr lang="en-US" altLang="zh-CN" sz="3200" dirty="0" smtClean="0">
              <a:solidFill>
                <a:schemeClr val="accent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57245" y="567055"/>
            <a:ext cx="4838065" cy="478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algn="ctr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dirty="0" smtClean="0">
                <a:solidFill>
                  <a:srgbClr val="FF0000"/>
                </a:solidFill>
                <a:sym typeface="+mn-ea"/>
              </a:rPr>
              <a:t>第二部分+</a:t>
            </a:r>
            <a:r>
              <a:rPr lang="zh-CN" altLang="en-US" sz="2800" dirty="0" smtClean="0">
                <a:solidFill>
                  <a:srgbClr val="FF0000"/>
                </a:solidFill>
                <a:sym typeface="+mn-ea"/>
              </a:rPr>
              <a:t>学生个人照片1张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76275" y="1485900"/>
            <a:ext cx="3011805" cy="368300"/>
          </a:xfrm>
          <a:prstGeom prst="rect">
            <a:avLst/>
          </a:prstGeom>
          <a:noFill/>
          <a:ln w="28575" cmpd="sng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学生个人照片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WPS 演示</Application>
  <PresentationFormat>宽屏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2020年中国药科大学 “豪森”优秀研究生导师 案例模板及说明</vt:lpstr>
      <vt:lpstr>说明（该案例为单独1位学生情况展示）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2020年中国药科大学 “豪森”优秀研究生导师案例</dc:title>
  <dc:creator>root</dc:creator>
  <cp:lastModifiedBy>摆渡人Eva</cp:lastModifiedBy>
  <cp:revision>26</cp:revision>
  <dcterms:created xsi:type="dcterms:W3CDTF">2020-09-29T02:55:00Z</dcterms:created>
  <dcterms:modified xsi:type="dcterms:W3CDTF">2021-09-06T05:54:43Z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A61C65376C064344AE42F1ADD83FBD39</vt:lpwstr>
  </property>
</Properties>
</file>